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</p:sldMasterIdLst>
  <p:notesMasterIdLst>
    <p:notesMasterId r:id="rId27"/>
  </p:notesMasterIdLst>
  <p:handoutMasterIdLst>
    <p:handoutMasterId r:id="rId28"/>
  </p:handoutMasterIdLst>
  <p:sldIdLst>
    <p:sldId id="257" r:id="rId2"/>
    <p:sldId id="258" r:id="rId3"/>
    <p:sldId id="280" r:id="rId4"/>
    <p:sldId id="279" r:id="rId5"/>
    <p:sldId id="260" r:id="rId6"/>
    <p:sldId id="270" r:id="rId7"/>
    <p:sldId id="274" r:id="rId8"/>
    <p:sldId id="275" r:id="rId9"/>
    <p:sldId id="271" r:id="rId10"/>
    <p:sldId id="272" r:id="rId11"/>
    <p:sldId id="273" r:id="rId12"/>
    <p:sldId id="276" r:id="rId13"/>
    <p:sldId id="278" r:id="rId14"/>
    <p:sldId id="277" r:id="rId15"/>
    <p:sldId id="264" r:id="rId16"/>
    <p:sldId id="265" r:id="rId17"/>
    <p:sldId id="266" r:id="rId18"/>
    <p:sldId id="267" r:id="rId19"/>
    <p:sldId id="268" r:id="rId20"/>
    <p:sldId id="281" r:id="rId21"/>
    <p:sldId id="269" r:id="rId22"/>
    <p:sldId id="261" r:id="rId23"/>
    <p:sldId id="263" r:id="rId24"/>
    <p:sldId id="262" r:id="rId25"/>
    <p:sldId id="282" r:id="rId26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685" userDrawn="1">
          <p15:clr>
            <a:srgbClr val="A4A3A4"/>
          </p15:clr>
        </p15:guide>
        <p15:guide id="4" pos="224" userDrawn="1">
          <p15:clr>
            <a:srgbClr val="A4A3A4"/>
          </p15:clr>
        </p15:guide>
        <p15:guide id="10" pos="5420">
          <p15:clr>
            <a:srgbClr val="A4A3A4"/>
          </p15:clr>
        </p15:guide>
        <p15:guide id="11" orient="horz" pos="34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CDDF"/>
    <a:srgbClr val="71B253"/>
    <a:srgbClr val="DAE592"/>
    <a:srgbClr val="FCF560"/>
    <a:srgbClr val="ECCECE"/>
    <a:srgbClr val="D6B0B0"/>
    <a:srgbClr val="DBBF7D"/>
    <a:srgbClr val="B4D5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82" autoAdjust="0"/>
    <p:restoredTop sz="96005" autoAdjust="0"/>
  </p:normalViewPr>
  <p:slideViewPr>
    <p:cSldViewPr>
      <p:cViewPr>
        <p:scale>
          <a:sx n="108" d="100"/>
          <a:sy n="108" d="100"/>
        </p:scale>
        <p:origin x="1872" y="1152"/>
      </p:cViewPr>
      <p:guideLst>
        <p:guide orient="horz" pos="685"/>
        <p:guide pos="224"/>
        <p:guide pos="5420"/>
        <p:guide orient="horz" pos="3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24" d="100"/>
          <a:sy n="124" d="100"/>
        </p:scale>
        <p:origin x="24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4CDD7-334A-47F7-AA70-C65E81D40FF8}" type="datetimeFigureOut">
              <a:rPr lang="de-CH" smtClean="0"/>
              <a:t>08.11.15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0023C-BE12-4E23-A9FC-9F1F829A7A6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13668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12.tiff>
</file>

<file path=ppt/media/image13.png>
</file>

<file path=ppt/media/image14.tiff>
</file>

<file path=ppt/media/image15.tiff>
</file>

<file path=ppt/media/image16.tiff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png>
</file>

<file path=ppt/media/image23.tiff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19C73F-6D0C-4D3A-85DE-AA0500D6E797}" type="datetimeFigureOut">
              <a:rPr lang="en-US" smtClean="0"/>
              <a:pPr/>
              <a:t>11/8/15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17356-88F1-48F6-96E1-CFECF48316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66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0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Add-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PSSnapin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Microsoft.SharePoint.Powershell</a:t>
            </a:r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ssa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Get-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SPEnterpriseSearchServiceApplication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</a:t>
            </a: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Get-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SPEnterpriseSearchTopology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-Active -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SearchApplication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$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ssa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</a:t>
            </a: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Get-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SPEnterpriseSearchStatus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SearchApplication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$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ssa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-Text |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Name, 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state,Partition,Host-AutoSize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</a:t>
            </a: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ssa.CloudIndex</a:t>
            </a:r>
            <a:r>
              <a:rPr lang="en-GB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17356-88F1-48F6-96E1-CFECF483161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45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3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 userDrawn="1"/>
        </p:nvSpPr>
        <p:spPr bwMode="auto">
          <a:xfrm>
            <a:off x="360000" y="360000"/>
            <a:ext cx="8424000" cy="252000"/>
          </a:xfrm>
          <a:prstGeom prst="rect">
            <a:avLst/>
          </a:prstGeom>
          <a:solidFill>
            <a:srgbClr val="41AF37"/>
          </a:solidFill>
          <a:ln w="0">
            <a:noFill/>
            <a:miter lim="800000"/>
            <a:headEnd/>
            <a:tailEnd/>
          </a:ln>
        </p:spPr>
        <p:txBody>
          <a:bodyPr wrap="none" lIns="0" tIns="50400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</a:endParaRPr>
          </a:p>
        </p:txBody>
      </p:sp>
      <p:sp>
        <p:nvSpPr>
          <p:cNvPr id="5" name="Textplatzhalter 2"/>
          <p:cNvSpPr txBox="1">
            <a:spLocks/>
          </p:cNvSpPr>
          <p:nvPr userDrawn="1"/>
        </p:nvSpPr>
        <p:spPr>
          <a:xfrm>
            <a:off x="360000" y="360000"/>
            <a:ext cx="7444441" cy="241905"/>
          </a:xfrm>
          <a:prstGeom prst="rect">
            <a:avLst/>
          </a:prstGeom>
        </p:spPr>
        <p:txBody>
          <a:bodyPr vert="horz" lIns="46800" tIns="0" rIns="4680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lo Offc" pitchFamily="34" charset="0"/>
                <a:ea typeface="+mn-ea"/>
                <a:cs typeface="+mn-cs"/>
              </a:rPr>
              <a:t>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lo Offc" pitchFamily="34" charset="0"/>
              <a:ea typeface="+mn-ea"/>
              <a:cs typeface="+mn-cs"/>
            </a:endParaRPr>
          </a:p>
        </p:txBody>
      </p:sp>
      <p:sp>
        <p:nvSpPr>
          <p:cNvPr id="6" name="Textplatzhalter 2"/>
          <p:cNvSpPr txBox="1">
            <a:spLocks/>
          </p:cNvSpPr>
          <p:nvPr userDrawn="1"/>
        </p:nvSpPr>
        <p:spPr>
          <a:xfrm>
            <a:off x="8172400" y="361573"/>
            <a:ext cx="607770" cy="242276"/>
          </a:xfrm>
          <a:prstGeom prst="rect">
            <a:avLst/>
          </a:prstGeom>
        </p:spPr>
        <p:txBody>
          <a:bodyPr vert="horz" lIns="0" tIns="0" rIns="4680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Grafik 6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0" y="4564800"/>
            <a:ext cx="1620000" cy="217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P:\Marketing and Communication\DTP_BETA\Bilder\Bilderwelten\Bilderwelten 2013\2013_Bilderwelten\IT_Pro\IT_Pro_rgb_flat.tif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0065" y="842539"/>
            <a:ext cx="8424000" cy="1438500"/>
          </a:xfrm>
          <a:prstGeom prst="rect">
            <a:avLst/>
          </a:prstGeom>
          <a:noFill/>
        </p:spPr>
      </p:pic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57694" y="2571750"/>
            <a:ext cx="8587047" cy="18002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  <a:defRPr sz="2800">
                <a:latin typeface="+mn-lt"/>
              </a:defRPr>
            </a:lvl1pPr>
          </a:lstStyle>
          <a:p>
            <a:pPr lvl="0"/>
            <a:r>
              <a:rPr lang="de-DE" dirty="0" smtClean="0"/>
              <a:t>Titel hinzufügen</a:t>
            </a:r>
          </a:p>
        </p:txBody>
      </p:sp>
    </p:spTree>
    <p:extLst>
      <p:ext uri="{BB962C8B-B14F-4D97-AF65-F5344CB8AC3E}">
        <p14:creationId xmlns:p14="http://schemas.microsoft.com/office/powerpoint/2010/main" val="61740672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225">
          <p15:clr>
            <a:srgbClr val="FBAE40"/>
          </p15:clr>
        </p15:guide>
        <p15:guide id="3" pos="55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Ku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 userDrawn="1"/>
        </p:nvSpPr>
        <p:spPr bwMode="auto">
          <a:xfrm>
            <a:off x="360000" y="360000"/>
            <a:ext cx="8424000" cy="252000"/>
          </a:xfrm>
          <a:prstGeom prst="rect">
            <a:avLst/>
          </a:prstGeom>
          <a:solidFill>
            <a:srgbClr val="41AF37"/>
          </a:solidFill>
          <a:ln w="0">
            <a:noFill/>
            <a:miter lim="800000"/>
            <a:headEnd/>
            <a:tailEnd/>
          </a:ln>
        </p:spPr>
        <p:txBody>
          <a:bodyPr wrap="none" lIns="0" tIns="50400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</a:endParaRPr>
          </a:p>
        </p:txBody>
      </p:sp>
      <p:sp>
        <p:nvSpPr>
          <p:cNvPr id="5" name="Textplatzhalter 2"/>
          <p:cNvSpPr txBox="1">
            <a:spLocks/>
          </p:cNvSpPr>
          <p:nvPr userDrawn="1"/>
        </p:nvSpPr>
        <p:spPr>
          <a:xfrm>
            <a:off x="360000" y="360000"/>
            <a:ext cx="7444441" cy="241905"/>
          </a:xfrm>
          <a:prstGeom prst="rect">
            <a:avLst/>
          </a:prstGeom>
        </p:spPr>
        <p:txBody>
          <a:bodyPr vert="horz" lIns="46800" tIns="0" rIns="4680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lo Offc" pitchFamily="34" charset="0"/>
                <a:ea typeface="+mn-ea"/>
                <a:cs typeface="+mn-cs"/>
              </a:rPr>
              <a:t>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lo Offc" pitchFamily="34" charset="0"/>
              <a:ea typeface="+mn-ea"/>
              <a:cs typeface="+mn-cs"/>
            </a:endParaRPr>
          </a:p>
        </p:txBody>
      </p:sp>
      <p:sp>
        <p:nvSpPr>
          <p:cNvPr id="6" name="Textplatzhalter 2"/>
          <p:cNvSpPr txBox="1">
            <a:spLocks/>
          </p:cNvSpPr>
          <p:nvPr userDrawn="1"/>
        </p:nvSpPr>
        <p:spPr>
          <a:xfrm>
            <a:off x="8172400" y="361573"/>
            <a:ext cx="607770" cy="242276"/>
          </a:xfrm>
          <a:prstGeom prst="rect">
            <a:avLst/>
          </a:prstGeom>
        </p:spPr>
        <p:txBody>
          <a:bodyPr vert="horz" lIns="0" tIns="0" rIns="4680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Grafik 6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0" y="4564800"/>
            <a:ext cx="1620000" cy="21770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57694" y="2571751"/>
            <a:ext cx="8587047" cy="118393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71B253"/>
              </a:buClr>
              <a:buSzPct val="90000"/>
              <a:buFont typeface="Wingdings" panose="05000000000000000000" pitchFamily="2" charset="2"/>
              <a:buNone/>
              <a:tabLst/>
              <a:defRPr sz="2400">
                <a:latin typeface="+mn-lt"/>
              </a:defRPr>
            </a:lvl1pPr>
          </a:lstStyle>
          <a:p>
            <a:pPr lvl="0"/>
            <a:r>
              <a:rPr lang="de-DE" dirty="0" smtClean="0"/>
              <a:t>Kurstitel hinzufügen</a:t>
            </a:r>
          </a:p>
          <a:p>
            <a:pPr lvl="0"/>
            <a:endParaRPr lang="de-DE" dirty="0" smtClean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76" b="40564"/>
          <a:stretch/>
        </p:blipFill>
        <p:spPr>
          <a:xfrm>
            <a:off x="378296" y="843557"/>
            <a:ext cx="8400000" cy="144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6825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225">
          <p15:clr>
            <a:srgbClr val="FBAE40"/>
          </p15:clr>
        </p15:guide>
        <p15:guide id="3" pos="5535">
          <p15:clr>
            <a:srgbClr val="FBAE40"/>
          </p15:clr>
        </p15:guide>
        <p15:guide id="0" orient="horz" pos="275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1520" y="706901"/>
            <a:ext cx="8568951" cy="568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1" y="1370013"/>
            <a:ext cx="8576596" cy="3262312"/>
          </a:xfrm>
        </p:spPr>
        <p:txBody>
          <a:bodyPr/>
          <a:lstStyle>
            <a:lvl1pPr>
              <a:lnSpc>
                <a:spcPct val="100000"/>
              </a:lnSpc>
              <a:spcAft>
                <a:spcPts val="300"/>
              </a:spcAft>
              <a:defRPr/>
            </a:lvl1pPr>
            <a:lvl2pPr>
              <a:lnSpc>
                <a:spcPct val="100000"/>
              </a:lnSpc>
              <a:spcAft>
                <a:spcPts val="300"/>
              </a:spcAft>
              <a:defRPr/>
            </a:lvl2pPr>
            <a:lvl3pPr>
              <a:lnSpc>
                <a:spcPct val="100000"/>
              </a:lnSpc>
              <a:spcAft>
                <a:spcPts val="300"/>
              </a:spcAft>
              <a:defRPr/>
            </a:lvl3pPr>
            <a:lvl4pPr>
              <a:lnSpc>
                <a:spcPct val="100000"/>
              </a:lnSpc>
              <a:spcAft>
                <a:spcPts val="300"/>
              </a:spcAft>
              <a:defRPr/>
            </a:lvl4pPr>
            <a:lvl5pPr>
              <a:lnSpc>
                <a:spcPct val="100000"/>
              </a:lnSpc>
              <a:spcAft>
                <a:spcPts val="300"/>
              </a:spcAft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7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2882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1520" y="1370013"/>
            <a:ext cx="4244280" cy="3262312"/>
          </a:xfrm>
        </p:spPr>
        <p:txBody>
          <a:bodyPr/>
          <a:lstStyle>
            <a:lvl1pPr>
              <a:lnSpc>
                <a:spcPct val="100000"/>
              </a:lnSpc>
              <a:spcAft>
                <a:spcPts val="300"/>
              </a:spcAft>
              <a:defRPr/>
            </a:lvl1pPr>
            <a:lvl2pPr>
              <a:lnSpc>
                <a:spcPct val="100000"/>
              </a:lnSpc>
              <a:spcAft>
                <a:spcPts val="300"/>
              </a:spcAft>
              <a:defRPr/>
            </a:lvl2pPr>
            <a:lvl3pPr>
              <a:lnSpc>
                <a:spcPct val="100000"/>
              </a:lnSpc>
              <a:spcAft>
                <a:spcPts val="300"/>
              </a:spcAft>
              <a:defRPr/>
            </a:lvl3pPr>
            <a:lvl4pPr>
              <a:lnSpc>
                <a:spcPct val="100000"/>
              </a:lnSpc>
              <a:spcAft>
                <a:spcPts val="300"/>
              </a:spcAft>
              <a:defRPr/>
            </a:lvl4pPr>
            <a:lvl5pPr>
              <a:lnSpc>
                <a:spcPct val="100000"/>
              </a:lnSpc>
              <a:spcAft>
                <a:spcPts val="300"/>
              </a:spcAft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4179916" cy="3262312"/>
          </a:xfrm>
        </p:spPr>
        <p:txBody>
          <a:bodyPr/>
          <a:lstStyle>
            <a:lvl1pPr>
              <a:lnSpc>
                <a:spcPct val="100000"/>
              </a:lnSpc>
              <a:spcAft>
                <a:spcPts val="300"/>
              </a:spcAft>
              <a:defRPr/>
            </a:lvl1pPr>
            <a:lvl2pPr>
              <a:lnSpc>
                <a:spcPct val="100000"/>
              </a:lnSpc>
              <a:spcAft>
                <a:spcPts val="300"/>
              </a:spcAft>
              <a:defRPr/>
            </a:lvl2pPr>
            <a:lvl3pPr>
              <a:lnSpc>
                <a:spcPct val="100000"/>
              </a:lnSpc>
              <a:spcAft>
                <a:spcPts val="300"/>
              </a:spcAft>
              <a:defRPr/>
            </a:lvl3pPr>
            <a:lvl4pPr>
              <a:lnSpc>
                <a:spcPct val="100000"/>
              </a:lnSpc>
              <a:spcAft>
                <a:spcPts val="300"/>
              </a:spcAft>
              <a:defRPr/>
            </a:lvl4pPr>
            <a:lvl5pPr>
              <a:lnSpc>
                <a:spcPct val="100000"/>
              </a:lnSpc>
              <a:spcAft>
                <a:spcPts val="300"/>
              </a:spcAft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8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51520" y="706901"/>
            <a:ext cx="8568951" cy="568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97683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218910"/>
            <a:ext cx="8576596" cy="303163"/>
          </a:xfrm>
        </p:spPr>
        <p:txBody>
          <a:bodyPr tIns="0" bIns="0" anchor="b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251520" y="796489"/>
            <a:ext cx="8568951" cy="374187"/>
          </a:xfrm>
        </p:spPr>
        <p:txBody>
          <a:bodyPr tIns="0" bIns="0"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251520" y="1635646"/>
            <a:ext cx="8569325" cy="3003029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5046435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681" userDrawn="1">
          <p15:clr>
            <a:srgbClr val="FBAE40"/>
          </p15:clr>
        </p15:guide>
        <p15:guide id="2" orient="horz" pos="1183" userDrawn="1">
          <p15:clr>
            <a:srgbClr val="FBAE40"/>
          </p15:clr>
        </p15:guide>
        <p15:guide id="3" orient="horz" pos="92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rtitel und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218910"/>
            <a:ext cx="8576596" cy="303163"/>
          </a:xfrm>
        </p:spPr>
        <p:txBody>
          <a:bodyPr tIns="0" bIns="0" anchor="b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251520" y="796489"/>
            <a:ext cx="8568951" cy="374187"/>
          </a:xfrm>
        </p:spPr>
        <p:txBody>
          <a:bodyPr tIns="0" bIns="0"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4" name="Tabellenplatzhalter 3"/>
          <p:cNvSpPr>
            <a:spLocks noGrp="1"/>
          </p:cNvSpPr>
          <p:nvPr>
            <p:ph type="tbl" sz="quarter" idx="10" hasCustomPrompt="1"/>
          </p:nvPr>
        </p:nvSpPr>
        <p:spPr>
          <a:xfrm>
            <a:off x="357188" y="1635125"/>
            <a:ext cx="8429625" cy="30035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 smtClean="0"/>
              <a:t>Tabelle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242495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681">
          <p15:clr>
            <a:srgbClr val="FBAE40"/>
          </p15:clr>
        </p15:guide>
        <p15:guide id="2" orient="horz" pos="1183">
          <p15:clr>
            <a:srgbClr val="FBAE40"/>
          </p15:clr>
        </p15:guide>
        <p15:guide id="3" orient="horz" pos="927">
          <p15:clr>
            <a:srgbClr val="FBAE40"/>
          </p15:clr>
        </p15:guide>
        <p15:guide id="0" pos="225" userDrawn="1">
          <p15:clr>
            <a:srgbClr val="FBAE40"/>
          </p15:clr>
        </p15:guide>
        <p15:guide id="4" pos="5535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203598"/>
            <a:ext cx="4247455" cy="375171"/>
          </a:xfrm>
        </p:spPr>
        <p:txBody>
          <a:bodyPr anchor="b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1520" y="1707654"/>
            <a:ext cx="4247455" cy="293102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49" y="1203598"/>
            <a:ext cx="4207279" cy="375171"/>
          </a:xfrm>
        </p:spPr>
        <p:txBody>
          <a:bodyPr anchor="b">
            <a:norm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49" y="1707654"/>
            <a:ext cx="4207279" cy="293102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fld id="{7FFF4F83-1D13-4EF6-8E57-4929909D3C2E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225425" marR="0" lvl="0" indent="-225425" algn="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251520" y="796489"/>
            <a:ext cx="8568951" cy="374187"/>
          </a:xfrm>
        </p:spPr>
        <p:txBody>
          <a:bodyPr tIns="0" bIns="0"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50232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251520" y="706901"/>
            <a:ext cx="8568951" cy="568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8" name="Textplatzhalter 2"/>
          <p:cNvSpPr txBox="1">
            <a:spLocks/>
          </p:cNvSpPr>
          <p:nvPr userDrawn="1"/>
        </p:nvSpPr>
        <p:spPr>
          <a:xfrm>
            <a:off x="8175600" y="361573"/>
            <a:ext cx="607770" cy="24227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CH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lo Offc" pitchFamily="34" charset="0"/>
                <a:ea typeface="+mn-ea"/>
                <a:cs typeface="+mn-cs"/>
              </a:rPr>
              <a:t>Calibri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lo Offc" pitchFamily="34" charset="0"/>
              <a:ea typeface="+mn-ea"/>
              <a:cs typeface="+mn-cs"/>
            </a:endParaRPr>
          </a:p>
        </p:txBody>
      </p:sp>
      <p:sp>
        <p:nvSpPr>
          <p:cNvPr id="9" name="Gerade Verbindung 2"/>
          <p:cNvSpPr>
            <a:spLocks noChangeShapeType="1"/>
          </p:cNvSpPr>
          <p:nvPr userDrawn="1"/>
        </p:nvSpPr>
        <p:spPr bwMode="auto">
          <a:xfrm>
            <a:off x="359568" y="609228"/>
            <a:ext cx="8422481" cy="0"/>
          </a:xfrm>
          <a:prstGeom prst="line">
            <a:avLst/>
          </a:prstGeom>
          <a:noFill/>
          <a:ln w="3810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platzhalter 2"/>
          <p:cNvSpPr txBox="1">
            <a:spLocks/>
          </p:cNvSpPr>
          <p:nvPr userDrawn="1"/>
        </p:nvSpPr>
        <p:spPr>
          <a:xfrm>
            <a:off x="354723" y="360000"/>
            <a:ext cx="7444441" cy="24190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marL="225425" marR="0" lvl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Digicomp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Microsoft Evolution Day 2015				</a:t>
            </a:r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6056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7587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568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45637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69" r:id="rId3"/>
    <p:sldLayoutId id="2147483671" r:id="rId4"/>
    <p:sldLayoutId id="2147483682" r:id="rId5"/>
    <p:sldLayoutId id="2147483683" r:id="rId6"/>
    <p:sldLayoutId id="2147483672" r:id="rId7"/>
    <p:sldLayoutId id="2147483673" r:id="rId8"/>
    <p:sldLayoutId id="2147483674" r:id="rId9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Char char="n"/>
        <a:defRPr lang="de-DE" sz="1600" kern="1200" smtClean="0">
          <a:solidFill>
            <a:schemeClr val="tx1"/>
          </a:solidFill>
          <a:latin typeface="+mn-lt"/>
          <a:ea typeface="+mn-ea"/>
          <a:cs typeface="+mn-cs"/>
        </a:defRPr>
      </a:lvl1pPr>
      <a:lvl2pPr marL="449263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Char char="n"/>
        <a:defRPr lang="de-DE" sz="16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681038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Char char="n"/>
        <a:defRPr lang="de-DE" sz="16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922338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Char char="n"/>
        <a:defRPr lang="de-DE" sz="16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rgbClr val="71B253"/>
        </a:buClr>
        <a:buSzPct val="90000"/>
        <a:buFont typeface="Wingdings" panose="05000000000000000000" pitchFamily="2" charset="2"/>
        <a:buNone/>
        <a:defRPr lang="de-CH" sz="16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922" userDrawn="1">
          <p15:clr>
            <a:srgbClr val="F26B43"/>
          </p15:clr>
        </p15:guide>
        <p15:guide id="2" orient="horz" pos="85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blogs.msdn.com/cfs-file.ashx/__key/communityserver-blogs-components-weblogfiles/00-00-01-28-88-metablogapi/2728.image_5F00_0ACB058C.png" TargetMode="Externa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tiff"/><Relationship Id="rId3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tiff"/><Relationship Id="rId3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rporatesoftware.ch/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rporatesoftware.ch/" TargetMode="External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What's</a:t>
            </a:r>
            <a:r>
              <a:rPr lang="de-CH" dirty="0"/>
              <a:t> </a:t>
            </a:r>
            <a:r>
              <a:rPr lang="de-CH" dirty="0" err="1"/>
              <a:t>new</a:t>
            </a:r>
            <a:r>
              <a:rPr lang="de-CH" dirty="0"/>
              <a:t> in SharePoint </a:t>
            </a:r>
            <a:r>
              <a:rPr lang="de-CH" dirty="0" err="1"/>
              <a:t>vNext</a:t>
            </a:r>
            <a:r>
              <a:rPr lang="de-CH" dirty="0"/>
              <a:t> &amp; Office </a:t>
            </a:r>
            <a:r>
              <a:rPr lang="de-CH" dirty="0" smtClean="0"/>
              <a:t>365</a:t>
            </a:r>
          </a:p>
          <a:p>
            <a:r>
              <a:rPr lang="de-CH" dirty="0" smtClean="0"/>
              <a:t>Joris </a:t>
            </a:r>
            <a:r>
              <a:rPr lang="de-CH" dirty="0" err="1" smtClean="0"/>
              <a:t>Baiutti</a:t>
            </a:r>
            <a:r>
              <a:rPr lang="de-CH" dirty="0" smtClean="0"/>
              <a:t> &amp; Matthias Gessenay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54318" y="3691452"/>
            <a:ext cx="1725682" cy="338554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de-CH" sz="1600" dirty="0" smtClean="0">
                <a:latin typeface="+mn-lt"/>
              </a:rPr>
              <a:t>Partner:</a:t>
            </a:r>
            <a:endParaRPr lang="de-CH" sz="1600" dirty="0">
              <a:latin typeface="+mn-lt"/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177" y="3502663"/>
            <a:ext cx="1971683" cy="725271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851" y="3765979"/>
            <a:ext cx="1587141" cy="24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8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imag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78" y="706901"/>
            <a:ext cx="8988715" cy="4230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778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Voraussetzungen</a:t>
            </a:r>
            <a:r>
              <a:rPr lang="en-US" dirty="0" smtClean="0"/>
              <a:t>: AD Sync, </a:t>
            </a:r>
            <a:r>
              <a:rPr lang="en-US" dirty="0" err="1" smtClean="0"/>
              <a:t>Passwort</a:t>
            </a:r>
            <a:r>
              <a:rPr lang="en-US" dirty="0" smtClean="0"/>
              <a:t> Sync</a:t>
            </a:r>
          </a:p>
          <a:p>
            <a:r>
              <a:rPr lang="en-US" dirty="0" smtClean="0"/>
              <a:t>Default </a:t>
            </a:r>
            <a:r>
              <a:rPr lang="en-US" dirty="0" err="1" smtClean="0"/>
              <a:t>für</a:t>
            </a:r>
            <a:r>
              <a:rPr lang="en-US" dirty="0" smtClean="0"/>
              <a:t> </a:t>
            </a:r>
            <a:r>
              <a:rPr lang="en-US" dirty="0" err="1" smtClean="0"/>
              <a:t>ADSync</a:t>
            </a:r>
            <a:r>
              <a:rPr lang="en-US" dirty="0" smtClean="0"/>
              <a:t> </a:t>
            </a:r>
            <a:r>
              <a:rPr lang="en-US" dirty="0" err="1" smtClean="0"/>
              <a:t>ist</a:t>
            </a:r>
            <a:r>
              <a:rPr lang="en-US" dirty="0" smtClean="0"/>
              <a:t> ok, </a:t>
            </a:r>
            <a:r>
              <a:rPr lang="en-US" dirty="0" err="1" smtClean="0"/>
              <a:t>erlaubt</a:t>
            </a:r>
            <a:r>
              <a:rPr lang="en-US" dirty="0" smtClean="0"/>
              <a:t> rehydration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255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Sharing</a:t>
            </a:r>
          </a:p>
          <a:p>
            <a:pPr lvl="1"/>
            <a:r>
              <a:rPr lang="de-DE" dirty="0" smtClean="0"/>
              <a:t>Ordner erstellen + teilen</a:t>
            </a:r>
          </a:p>
          <a:p>
            <a:pPr lvl="1"/>
            <a:r>
              <a:rPr lang="de-DE" dirty="0" smtClean="0"/>
              <a:t>Sharing Info</a:t>
            </a:r>
          </a:p>
          <a:p>
            <a:r>
              <a:rPr lang="de-DE" dirty="0" smtClean="0"/>
              <a:t>SMTP Encryption + eigene Ports</a:t>
            </a:r>
          </a:p>
          <a:p>
            <a:r>
              <a:rPr lang="de-DE" dirty="0" smtClean="0"/>
              <a:t>WOPI: Erstellen, </a:t>
            </a:r>
            <a:r>
              <a:rPr lang="de-DE" dirty="0" err="1" smtClean="0"/>
              <a:t>umbennen</a:t>
            </a:r>
            <a:r>
              <a:rPr lang="de-DE" dirty="0" smtClean="0"/>
              <a:t>, teilen</a:t>
            </a:r>
          </a:p>
          <a:p>
            <a:r>
              <a:rPr lang="de-DE" dirty="0" smtClean="0"/>
              <a:t>OneDrive: Bessere Controls</a:t>
            </a:r>
          </a:p>
          <a:p>
            <a:pPr lvl="1"/>
            <a:r>
              <a:rPr lang="de-DE" dirty="0" smtClean="0"/>
              <a:t>Site Folders: Direkter Link zu </a:t>
            </a:r>
            <a:r>
              <a:rPr lang="de-DE" dirty="0" err="1" smtClean="0"/>
              <a:t>DocLibs</a:t>
            </a:r>
            <a:endParaRPr lang="de-DE" dirty="0" smtClean="0"/>
          </a:p>
          <a:p>
            <a:pPr lvl="1"/>
            <a:r>
              <a:rPr lang="de-DE" dirty="0" smtClean="0"/>
              <a:t>Bessere Search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8097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1" y="0"/>
            <a:ext cx="911577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70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0786"/>
            <a:ext cx="9144000" cy="416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51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 365 Admin Center (Rolling out)</a:t>
            </a:r>
            <a:endParaRPr lang="en-US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3966" y="1370013"/>
            <a:ext cx="5310981" cy="326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03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Rolling out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Domain </a:t>
            </a:r>
            <a:r>
              <a:rPr lang="de-DE" dirty="0" err="1" smtClean="0"/>
              <a:t>Purchases</a:t>
            </a:r>
            <a:endParaRPr lang="de-DE" dirty="0" smtClean="0"/>
          </a:p>
          <a:p>
            <a:r>
              <a:rPr lang="de-DE" dirty="0" smtClean="0"/>
              <a:t>Office 365 User </a:t>
            </a:r>
            <a:r>
              <a:rPr lang="de-DE" dirty="0" err="1" smtClean="0"/>
              <a:t>Purchases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147618"/>
            <a:ext cx="1732571" cy="2479204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2147618"/>
            <a:ext cx="2157372" cy="226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413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Launched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Video</a:t>
            </a:r>
          </a:p>
          <a:p>
            <a:r>
              <a:rPr lang="de-DE" dirty="0" smtClean="0"/>
              <a:t>Embedded Video in Team Site</a:t>
            </a:r>
          </a:p>
          <a:p>
            <a:r>
              <a:rPr lang="de-DE" dirty="0" err="1" smtClean="0"/>
              <a:t>Delve</a:t>
            </a:r>
            <a:endParaRPr lang="de-DE" dirty="0" smtClean="0"/>
          </a:p>
          <a:p>
            <a:r>
              <a:rPr lang="de-DE" dirty="0" err="1" smtClean="0"/>
              <a:t>Sway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Equivio</a:t>
            </a:r>
            <a:r>
              <a:rPr lang="de-DE" dirty="0" smtClean="0"/>
              <a:t> Zoom (in Development)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275821"/>
            <a:ext cx="5580112" cy="2870797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5652" y="2164061"/>
            <a:ext cx="4644008" cy="255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29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 Development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Send </a:t>
            </a:r>
            <a:r>
              <a:rPr lang="de-DE" dirty="0" err="1" smtClean="0"/>
              <a:t>Praise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/>
              <a:t> </a:t>
            </a:r>
            <a:r>
              <a:rPr lang="de-DE" dirty="0" err="1" smtClean="0"/>
              <a:t>Colleagues</a:t>
            </a:r>
            <a:endParaRPr lang="de-DE" dirty="0" smtClean="0"/>
          </a:p>
          <a:p>
            <a:r>
              <a:rPr lang="de-DE" dirty="0" err="1" smtClean="0"/>
              <a:t>Applauncher</a:t>
            </a:r>
            <a:r>
              <a:rPr lang="de-DE" dirty="0" smtClean="0"/>
              <a:t> </a:t>
            </a:r>
            <a:r>
              <a:rPr lang="de-DE" dirty="0" err="1" smtClean="0"/>
              <a:t>redesign</a:t>
            </a:r>
            <a:endParaRPr lang="de-DE" dirty="0" smtClean="0"/>
          </a:p>
          <a:p>
            <a:r>
              <a:rPr lang="de-DE" dirty="0" smtClean="0"/>
              <a:t>New </a:t>
            </a:r>
            <a:r>
              <a:rPr lang="de-DE" dirty="0" err="1" smtClean="0"/>
              <a:t>Themes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Agenda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Begrüssung</a:t>
            </a:r>
          </a:p>
          <a:p>
            <a:r>
              <a:rPr lang="de-CH" dirty="0" smtClean="0"/>
              <a:t>Vorstellung Referent</a:t>
            </a:r>
          </a:p>
          <a:p>
            <a:r>
              <a:rPr lang="de-CH" dirty="0" err="1" smtClean="0"/>
              <a:t>What‘s</a:t>
            </a:r>
            <a:r>
              <a:rPr lang="de-CH" dirty="0" smtClean="0"/>
              <a:t> </a:t>
            </a:r>
            <a:r>
              <a:rPr lang="de-CH" dirty="0" err="1" smtClean="0"/>
              <a:t>new</a:t>
            </a:r>
            <a:endParaRPr lang="de-CH" dirty="0" smtClean="0"/>
          </a:p>
          <a:p>
            <a:r>
              <a:rPr lang="de-CH" dirty="0" smtClean="0"/>
              <a:t>F&amp;A</a:t>
            </a:r>
          </a:p>
          <a:p>
            <a:r>
              <a:rPr lang="de-CH" dirty="0" smtClean="0"/>
              <a:t>Weiterführende Kurse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4656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Praise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331" y="1347614"/>
            <a:ext cx="5561821" cy="3262312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184" y="1347614"/>
            <a:ext cx="1982331" cy="321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28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Office 365 </a:t>
            </a:r>
            <a:r>
              <a:rPr lang="de-DE" dirty="0" err="1" smtClean="0"/>
              <a:t>Planner</a:t>
            </a:r>
            <a:r>
              <a:rPr lang="de-DE" dirty="0" smtClean="0"/>
              <a:t> (in Development)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491630"/>
            <a:ext cx="5364088" cy="2577276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2499742"/>
            <a:ext cx="4211960" cy="2101867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056" y="915566"/>
            <a:ext cx="3764699" cy="208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5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F&amp;A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8922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Versuchen Sie es!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SharePoint 2016 mit </a:t>
            </a:r>
            <a:r>
              <a:rPr lang="de-CH" dirty="0" err="1" smtClean="0"/>
              <a:t>AutoSPInstaller</a:t>
            </a:r>
            <a:r>
              <a:rPr lang="de-CH" dirty="0" smtClean="0"/>
              <a:t>, Account </a:t>
            </a:r>
            <a:r>
              <a:rPr lang="de-CH" dirty="0" err="1" smtClean="0"/>
              <a:t>Creator</a:t>
            </a:r>
            <a:r>
              <a:rPr lang="de-CH" dirty="0" smtClean="0"/>
              <a:t> (aber ohne Source wg. Lizenz):</a:t>
            </a:r>
            <a:endParaRPr lang="de-C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707654"/>
            <a:ext cx="1512168" cy="151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27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Weiterführende Kurse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7606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Links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Source Files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this</a:t>
            </a:r>
            <a:r>
              <a:rPr lang="de-CH" dirty="0" smtClean="0"/>
              <a:t> Session:</a:t>
            </a:r>
          </a:p>
          <a:p>
            <a:pPr lvl="1"/>
            <a:r>
              <a:rPr lang="en-US" dirty="0"/>
              <a:t>https://github.com/CorpSoftCH/EvolutionDay2015</a:t>
            </a:r>
            <a:endParaRPr lang="de-C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160" y="1370013"/>
            <a:ext cx="2540000" cy="2540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299942"/>
            <a:ext cx="1383014" cy="67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371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Vorstellung Referent</a:t>
            </a:r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299943"/>
            <a:ext cx="1383014" cy="67767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395537" y="1563638"/>
            <a:ext cx="48965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Name:		Matthias </a:t>
            </a:r>
            <a:r>
              <a:rPr lang="de-CH" dirty="0" err="1"/>
              <a:t>Gessenay</a:t>
            </a:r>
            <a:endParaRPr lang="de-CH" dirty="0"/>
          </a:p>
          <a:p>
            <a:r>
              <a:rPr lang="de-CH" dirty="0" smtClean="0"/>
              <a:t>Firma</a:t>
            </a:r>
            <a:r>
              <a:rPr lang="de-CH" dirty="0"/>
              <a:t>:		Corporate Software AG</a:t>
            </a:r>
          </a:p>
          <a:p>
            <a:r>
              <a:rPr lang="de-CH" dirty="0"/>
              <a:t>Funktion:		Consultant &amp; </a:t>
            </a:r>
            <a:r>
              <a:rPr lang="de-CH" dirty="0" smtClean="0"/>
              <a:t>Trainer</a:t>
            </a:r>
          </a:p>
          <a:p>
            <a:endParaRPr lang="de-CH" dirty="0"/>
          </a:p>
          <a:p>
            <a:r>
              <a:rPr lang="de-CH" dirty="0" smtClean="0">
                <a:hlinkClick r:id="rId3"/>
              </a:rPr>
              <a:t>www.corporatesoftware.ch</a:t>
            </a:r>
            <a:endParaRPr lang="de-CH" dirty="0" smtClean="0"/>
          </a:p>
          <a:p>
            <a:r>
              <a:rPr lang="de-CH" dirty="0" smtClean="0"/>
              <a:t>Follow @</a:t>
            </a:r>
            <a:r>
              <a:rPr lang="de-CH" dirty="0" err="1" smtClean="0"/>
              <a:t>CorpSoftCH</a:t>
            </a:r>
            <a:r>
              <a:rPr lang="de-CH" dirty="0" smtClean="0"/>
              <a:t> on Twitter</a:t>
            </a:r>
          </a:p>
          <a:p>
            <a:r>
              <a:rPr lang="de-CH" dirty="0"/>
              <a:t>#SPvN_Office365</a:t>
            </a:r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750" y="2787774"/>
            <a:ext cx="1675630" cy="23557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431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Vorstellung Referent</a:t>
            </a:r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299943"/>
            <a:ext cx="1383014" cy="67767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395537" y="1563638"/>
            <a:ext cx="48965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Name:		</a:t>
            </a:r>
            <a:r>
              <a:rPr lang="de-CH" dirty="0" smtClean="0"/>
              <a:t>Joris Baiutti</a:t>
            </a:r>
            <a:endParaRPr lang="de-CH" dirty="0"/>
          </a:p>
          <a:p>
            <a:r>
              <a:rPr lang="de-CH" dirty="0"/>
              <a:t>Firma:		Corporate Software AG</a:t>
            </a:r>
          </a:p>
          <a:p>
            <a:r>
              <a:rPr lang="de-CH" dirty="0"/>
              <a:t>Funktion:		Consultant &amp; </a:t>
            </a:r>
            <a:r>
              <a:rPr lang="de-CH" dirty="0" smtClean="0"/>
              <a:t>Trainer</a:t>
            </a:r>
          </a:p>
          <a:p>
            <a:endParaRPr lang="de-CH" dirty="0"/>
          </a:p>
          <a:p>
            <a:r>
              <a:rPr lang="de-CH" dirty="0" smtClean="0">
                <a:hlinkClick r:id="rId3"/>
              </a:rPr>
              <a:t>www.corporatesoftware.ch</a:t>
            </a:r>
            <a:endParaRPr lang="de-CH" dirty="0" smtClean="0"/>
          </a:p>
          <a:p>
            <a:r>
              <a:rPr lang="de-CH" dirty="0" smtClean="0"/>
              <a:t>Follow @</a:t>
            </a:r>
            <a:r>
              <a:rPr lang="de-CH" dirty="0" err="1" smtClean="0"/>
              <a:t>CorpSoftCH</a:t>
            </a:r>
            <a:r>
              <a:rPr lang="de-CH" dirty="0" smtClean="0"/>
              <a:t> on Twitter</a:t>
            </a:r>
            <a:endParaRPr lang="de-CH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707654"/>
            <a:ext cx="2538984" cy="29535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Lesenswert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http://</a:t>
            </a:r>
            <a:r>
              <a:rPr lang="de-CH" dirty="0" err="1"/>
              <a:t>www.computerworld.ch</a:t>
            </a:r>
            <a:r>
              <a:rPr lang="de-CH" dirty="0"/>
              <a:t>/</a:t>
            </a:r>
            <a:r>
              <a:rPr lang="de-CH" dirty="0" err="1"/>
              <a:t>partnerzonen</a:t>
            </a:r>
            <a:r>
              <a:rPr lang="de-CH" dirty="0"/>
              <a:t>/</a:t>
            </a:r>
            <a:r>
              <a:rPr lang="de-CH" dirty="0" err="1"/>
              <a:t>blogs</a:t>
            </a:r>
            <a:r>
              <a:rPr lang="de-CH" dirty="0"/>
              <a:t>/</a:t>
            </a:r>
            <a:r>
              <a:rPr lang="de-CH" dirty="0" err="1"/>
              <a:t>artikel</a:t>
            </a:r>
            <a:r>
              <a:rPr lang="de-CH" dirty="0"/>
              <a:t>/sharepoint-2016-schoene-aussichten-68903/</a:t>
            </a:r>
          </a:p>
        </p:txBody>
      </p:sp>
    </p:spTree>
    <p:extLst>
      <p:ext uri="{BB962C8B-B14F-4D97-AF65-F5344CB8AC3E}">
        <p14:creationId xmlns:p14="http://schemas.microsoft.com/office/powerpoint/2010/main" val="305336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of the union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Access Services</a:t>
            </a:r>
          </a:p>
          <a:p>
            <a:pPr lvl="1"/>
            <a:r>
              <a:rPr lang="en-US" dirty="0" smtClean="0"/>
              <a:t>Cascading Combo Box!</a:t>
            </a:r>
          </a:p>
          <a:p>
            <a:r>
              <a:rPr lang="en-US" dirty="0" smtClean="0"/>
              <a:t>Compliance</a:t>
            </a:r>
          </a:p>
          <a:p>
            <a:pPr lvl="1"/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gibt</a:t>
            </a:r>
            <a:r>
              <a:rPr lang="en-US" dirty="0" smtClean="0"/>
              <a:t> </a:t>
            </a:r>
            <a:r>
              <a:rPr lang="en-US" dirty="0" err="1" smtClean="0"/>
              <a:t>einen</a:t>
            </a:r>
            <a:r>
              <a:rPr lang="en-US" dirty="0" smtClean="0"/>
              <a:t> Timeout auf </a:t>
            </a:r>
            <a:r>
              <a:rPr lang="en-US" dirty="0" err="1" smtClean="0"/>
              <a:t>Benutzerdokumente</a:t>
            </a:r>
            <a:r>
              <a:rPr lang="en-US" dirty="0" smtClean="0"/>
              <a:t> </a:t>
            </a:r>
            <a:r>
              <a:rPr lang="en-US" dirty="0" err="1" smtClean="0"/>
              <a:t>im</a:t>
            </a:r>
            <a:r>
              <a:rPr lang="en-US" dirty="0" smtClean="0"/>
              <a:t> One Drive for Business</a:t>
            </a:r>
          </a:p>
          <a:p>
            <a:r>
              <a:rPr lang="en-US" dirty="0" smtClean="0"/>
              <a:t>Document Libraries</a:t>
            </a:r>
          </a:p>
          <a:p>
            <a:pPr lvl="1"/>
            <a:r>
              <a:rPr lang="en-US" dirty="0" smtClean="0"/>
              <a:t>Shortcuts</a:t>
            </a:r>
          </a:p>
          <a:p>
            <a:r>
              <a:rPr lang="en-US" dirty="0" smtClean="0"/>
              <a:t>Durable Links</a:t>
            </a:r>
          </a:p>
          <a:p>
            <a:pPr lvl="1"/>
            <a:r>
              <a:rPr lang="en-US" dirty="0" err="1" smtClean="0"/>
              <a:t>Gehen</a:t>
            </a:r>
            <a:r>
              <a:rPr lang="en-US" dirty="0" smtClean="0"/>
              <a:t> auf die WOPI-ID</a:t>
            </a:r>
          </a:p>
          <a:p>
            <a:r>
              <a:rPr lang="en-US" dirty="0" smtClean="0"/>
              <a:t>Fast Site Creation</a:t>
            </a:r>
          </a:p>
          <a:p>
            <a:pPr lvl="1"/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direkt</a:t>
            </a:r>
            <a:r>
              <a:rPr lang="en-US" dirty="0" smtClean="0"/>
              <a:t> </a:t>
            </a:r>
            <a:r>
              <a:rPr lang="en-US" dirty="0" err="1" smtClean="0"/>
              <a:t>im</a:t>
            </a:r>
            <a:r>
              <a:rPr lang="en-US" dirty="0" smtClean="0"/>
              <a:t> SQL </a:t>
            </a:r>
            <a:r>
              <a:rPr lang="en-US" dirty="0" err="1" smtClean="0"/>
              <a:t>erzeugt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957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smtClean="0"/>
              <a:t>O365</a:t>
            </a:r>
          </a:p>
          <a:p>
            <a:pPr lvl="1"/>
            <a:r>
              <a:rPr lang="de-DE" dirty="0" smtClean="0"/>
              <a:t>Single Profile</a:t>
            </a:r>
          </a:p>
          <a:p>
            <a:pPr lvl="1"/>
            <a:r>
              <a:rPr lang="de-DE" dirty="0" err="1" smtClean="0"/>
              <a:t>Following</a:t>
            </a:r>
            <a:endParaRPr lang="de-DE" dirty="0" smtClean="0"/>
          </a:p>
          <a:p>
            <a:r>
              <a:rPr lang="de-DE" dirty="0" smtClean="0"/>
              <a:t>Videovorschau</a:t>
            </a:r>
          </a:p>
          <a:p>
            <a:r>
              <a:rPr lang="de-DE" dirty="0" smtClean="0"/>
              <a:t>Encryption auf OneDrive </a:t>
            </a:r>
            <a:r>
              <a:rPr lang="de-DE" dirty="0" err="1" smtClean="0"/>
              <a:t>for</a:t>
            </a:r>
            <a:r>
              <a:rPr lang="de-DE" dirty="0" smtClean="0"/>
              <a:t> Business mit DRM</a:t>
            </a:r>
          </a:p>
          <a:p>
            <a:r>
              <a:rPr lang="de-DE" dirty="0" smtClean="0"/>
              <a:t>Kein </a:t>
            </a:r>
            <a:r>
              <a:rPr lang="de-DE" dirty="0" err="1" smtClean="0"/>
              <a:t>Filesize</a:t>
            </a:r>
            <a:r>
              <a:rPr lang="de-DE" dirty="0" smtClean="0"/>
              <a:t>-Limit</a:t>
            </a:r>
          </a:p>
          <a:p>
            <a:pPr lvl="1"/>
            <a:r>
              <a:rPr lang="de-DE" dirty="0" smtClean="0"/>
              <a:t>Empfohlen: Nicht mehr als 10 GB</a:t>
            </a:r>
          </a:p>
          <a:p>
            <a:r>
              <a:rPr lang="de-DE" dirty="0" smtClean="0"/>
              <a:t>Project Server DB ist jetzt integriert</a:t>
            </a:r>
          </a:p>
          <a:p>
            <a:r>
              <a:rPr lang="de-DE" dirty="0" smtClean="0"/>
              <a:t>Min </a:t>
            </a:r>
            <a:r>
              <a:rPr lang="de-DE" dirty="0" err="1" smtClean="0"/>
              <a:t>Role</a:t>
            </a:r>
            <a:r>
              <a:rPr lang="de-DE" dirty="0" smtClean="0"/>
              <a:t> Setup</a:t>
            </a:r>
          </a:p>
          <a:p>
            <a:pPr lvl="1"/>
            <a:r>
              <a:rPr lang="de-DE" dirty="0"/>
              <a:t>Single Server Farm, Front End, Search, </a:t>
            </a:r>
            <a:r>
              <a:rPr lang="de-DE" dirty="0" err="1"/>
              <a:t>Application</a:t>
            </a:r>
            <a:r>
              <a:rPr lang="de-DE" dirty="0"/>
              <a:t>, Distributed Cache, Custom</a:t>
            </a:r>
          </a:p>
        </p:txBody>
      </p:sp>
    </p:spTree>
    <p:extLst>
      <p:ext uri="{BB962C8B-B14F-4D97-AF65-F5344CB8AC3E}">
        <p14:creationId xmlns:p14="http://schemas.microsoft.com/office/powerpoint/2010/main" val="1265405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ReFS</a:t>
            </a:r>
            <a:r>
              <a:rPr lang="de-DE" dirty="0" smtClean="0"/>
              <a:t> </a:t>
            </a:r>
            <a:r>
              <a:rPr lang="de-DE" dirty="0" err="1" smtClean="0"/>
              <a:t>support</a:t>
            </a:r>
            <a:r>
              <a:rPr lang="de-DE" dirty="0" smtClean="0"/>
              <a:t>!</a:t>
            </a:r>
          </a:p>
          <a:p>
            <a:r>
              <a:rPr lang="de-DE" dirty="0" smtClean="0"/>
              <a:t>Cloud Hybrid Search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917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Hybrid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Vereinheitlichte</a:t>
            </a:r>
            <a:r>
              <a:rPr lang="en-US" dirty="0" smtClean="0"/>
              <a:t> </a:t>
            </a:r>
            <a:r>
              <a:rPr lang="en-US" dirty="0" err="1" smtClean="0"/>
              <a:t>Suchergebnise</a:t>
            </a:r>
            <a:r>
              <a:rPr lang="en-US" dirty="0" smtClean="0"/>
              <a:t> </a:t>
            </a:r>
            <a:r>
              <a:rPr lang="en-US" dirty="0" err="1" smtClean="0"/>
              <a:t>für</a:t>
            </a:r>
            <a:r>
              <a:rPr lang="en-US" dirty="0" smtClean="0"/>
              <a:t> On Premise und Office 365</a:t>
            </a:r>
          </a:p>
          <a:p>
            <a:r>
              <a:rPr lang="en-US" dirty="0" err="1" smtClean="0"/>
              <a:t>Beidseitig</a:t>
            </a:r>
            <a:r>
              <a:rPr lang="en-US" dirty="0" smtClean="0"/>
              <a:t> </a:t>
            </a:r>
            <a:r>
              <a:rPr lang="en-US" dirty="0" err="1" smtClean="0"/>
              <a:t>lokaler</a:t>
            </a:r>
            <a:r>
              <a:rPr lang="en-US" dirty="0" smtClean="0"/>
              <a:t> Index</a:t>
            </a:r>
          </a:p>
          <a:p>
            <a:r>
              <a:rPr lang="en-US" dirty="0" smtClean="0"/>
              <a:t>Delve Integration</a:t>
            </a:r>
          </a:p>
          <a:p>
            <a:r>
              <a:rPr lang="en-US" dirty="0" err="1" smtClean="0"/>
              <a:t>Quellen</a:t>
            </a:r>
            <a:r>
              <a:rPr lang="en-US" dirty="0" smtClean="0"/>
              <a:t>: SharePoint, </a:t>
            </a:r>
            <a:r>
              <a:rPr lang="en-US" dirty="0" err="1" smtClean="0"/>
              <a:t>Offie</a:t>
            </a:r>
            <a:r>
              <a:rPr lang="en-US" dirty="0" smtClean="0"/>
              <a:t> 365, OneDrive, File Shares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065157"/>
      </p:ext>
    </p:extLst>
  </p:cSld>
  <p:clrMapOvr>
    <a:masterClrMapping/>
  </p:clrMapOvr>
</p:sld>
</file>

<file path=ppt/theme/theme1.xml><?xml version="1.0" encoding="utf-8"?>
<a:theme xmlns:a="http://schemas.openxmlformats.org/drawingml/2006/main" name="Digicomp 2013">
  <a:themeElements>
    <a:clrScheme name="Digicomp">
      <a:dk1>
        <a:sysClr val="windowText" lastClr="000000"/>
      </a:dk1>
      <a:lt1>
        <a:sysClr val="window" lastClr="FFFFFF"/>
      </a:lt1>
      <a:dk2>
        <a:srgbClr val="EDEDED"/>
      </a:dk2>
      <a:lt2>
        <a:srgbClr val="FFFFFF"/>
      </a:lt2>
      <a:accent1>
        <a:srgbClr val="71B253"/>
      </a:accent1>
      <a:accent2>
        <a:srgbClr val="A9D097"/>
      </a:accent2>
      <a:accent3>
        <a:srgbClr val="C6E0BA"/>
      </a:accent3>
      <a:accent4>
        <a:srgbClr val="91C37B"/>
      </a:accent4>
      <a:accent5>
        <a:srgbClr val="54873C"/>
      </a:accent5>
      <a:accent6>
        <a:srgbClr val="385A28"/>
      </a:accent6>
      <a:hlink>
        <a:srgbClr val="71B253"/>
      </a:hlink>
      <a:folHlink>
        <a:srgbClr val="71B253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9E1B291D-0126-46D6-8982-77581D5FE466}" vid="{6B321152-184A-4E68-97C9-F5E79B6D6440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Kursunterlagen_DE</Template>
  <TotalTime>0</TotalTime>
  <Words>286</Words>
  <Application>Microsoft Macintosh PowerPoint</Application>
  <PresentationFormat>On-screen Show (16:9)</PresentationFormat>
  <Paragraphs>95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Milo Offc</vt:lpstr>
      <vt:lpstr>Wingdings</vt:lpstr>
      <vt:lpstr>Arial</vt:lpstr>
      <vt:lpstr>Digicomp 2013</vt:lpstr>
      <vt:lpstr>PowerPoint Presentation</vt:lpstr>
      <vt:lpstr>Agenda</vt:lpstr>
      <vt:lpstr>Vorstellung Referent</vt:lpstr>
      <vt:lpstr>Vorstellung Referent</vt:lpstr>
      <vt:lpstr>Lesenswert</vt:lpstr>
      <vt:lpstr>State of the union</vt:lpstr>
      <vt:lpstr>PowerPoint Presentation</vt:lpstr>
      <vt:lpstr>PowerPoint Presentation</vt:lpstr>
      <vt:lpstr>Cloud Hybrid Search</vt:lpstr>
      <vt:lpstr>PowerPoint Presentation</vt:lpstr>
      <vt:lpstr>Demo</vt:lpstr>
      <vt:lpstr>PowerPoint Presentation</vt:lpstr>
      <vt:lpstr>PowerPoint Presentation</vt:lpstr>
      <vt:lpstr>PowerPoint Presentation</vt:lpstr>
      <vt:lpstr>Office 365 Admin Center (Rolling out)</vt:lpstr>
      <vt:lpstr>Rolling out</vt:lpstr>
      <vt:lpstr>Launched</vt:lpstr>
      <vt:lpstr>Equivio Zoom (in Development)</vt:lpstr>
      <vt:lpstr>In Development</vt:lpstr>
      <vt:lpstr>Praise</vt:lpstr>
      <vt:lpstr>Office 365 Planner (in Development)</vt:lpstr>
      <vt:lpstr>F&amp;A</vt:lpstr>
      <vt:lpstr>Versuchen Sie es!</vt:lpstr>
      <vt:lpstr>Weiterführende Kurse</vt:lpstr>
      <vt:lpstr>Links</vt:lpstr>
    </vt:vector>
  </TitlesOfParts>
  <Company>Digicomp Academy AG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Micela Gwerder</dc:creator>
  <cp:lastModifiedBy>Matthias Gessenay</cp:lastModifiedBy>
  <cp:revision>42</cp:revision>
  <dcterms:created xsi:type="dcterms:W3CDTF">2015-08-27T07:46:25Z</dcterms:created>
  <dcterms:modified xsi:type="dcterms:W3CDTF">2015-11-08T09:02:55Z</dcterms:modified>
</cp:coreProperties>
</file>

<file path=docProps/thumbnail.jpeg>
</file>